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5"/>
  </p:notesMasterIdLst>
  <p:sldIdLst>
    <p:sldId id="256" r:id="rId3"/>
    <p:sldId id="259" r:id="rId4"/>
    <p:sldId id="264" r:id="rId5"/>
    <p:sldId id="478" r:id="rId6"/>
    <p:sldId id="275" r:id="rId7"/>
    <p:sldId id="265" r:id="rId8"/>
    <p:sldId id="480" r:id="rId9"/>
    <p:sldId id="266" r:id="rId10"/>
    <p:sldId id="271" r:id="rId11"/>
    <p:sldId id="267" r:id="rId12"/>
    <p:sldId id="257" r:id="rId13"/>
    <p:sldId id="258"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7E7"/>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3" d="100"/>
          <a:sy n="73" d="100"/>
        </p:scale>
        <p:origin x="322"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usberger, Felix" userId="77fedd31-404f-4285-9bc1-2baf000a3915" providerId="ADAL" clId="{A62B1E1C-1270-4E9A-902B-2BEF50EF825E}"/>
    <pc:docChg chg="undo custSel addSld delSld modSld sldOrd">
      <pc:chgData name="Hausberger, Felix" userId="77fedd31-404f-4285-9bc1-2baf000a3915" providerId="ADAL" clId="{A62B1E1C-1270-4E9A-902B-2BEF50EF825E}" dt="2018-12-11T10:48:14.348" v="762" actId="1076"/>
      <pc:docMkLst>
        <pc:docMk/>
      </pc:docMkLst>
      <pc:sldChg chg="modSp">
        <pc:chgData name="Hausberger, Felix" userId="77fedd31-404f-4285-9bc1-2baf000a3915" providerId="ADAL" clId="{A62B1E1C-1270-4E9A-902B-2BEF50EF825E}" dt="2018-12-11T09:09:14.743" v="124" actId="6549"/>
        <pc:sldMkLst>
          <pc:docMk/>
          <pc:sldMk cId="4154287917" sldId="256"/>
        </pc:sldMkLst>
        <pc:spChg chg="mod">
          <ac:chgData name="Hausberger, Felix" userId="77fedd31-404f-4285-9bc1-2baf000a3915" providerId="ADAL" clId="{A62B1E1C-1270-4E9A-902B-2BEF50EF825E}" dt="2018-12-11T09:09:14.743" v="124" actId="6549"/>
          <ac:spMkLst>
            <pc:docMk/>
            <pc:sldMk cId="4154287917" sldId="256"/>
            <ac:spMk id="8" creationId="{00000000-0000-0000-0000-000000000000}"/>
          </ac:spMkLst>
        </pc:spChg>
        <pc:spChg chg="mod">
          <ac:chgData name="Hausberger, Felix" userId="77fedd31-404f-4285-9bc1-2baf000a3915" providerId="ADAL" clId="{A62B1E1C-1270-4E9A-902B-2BEF50EF825E}" dt="2018-12-11T09:08:42.314" v="74" actId="20577"/>
          <ac:spMkLst>
            <pc:docMk/>
            <pc:sldMk cId="4154287917" sldId="256"/>
            <ac:spMk id="35" creationId="{00000000-0000-0000-0000-000000000000}"/>
          </ac:spMkLst>
        </pc:spChg>
      </pc:sldChg>
      <pc:sldChg chg="modSp">
        <pc:chgData name="Hausberger, Felix" userId="77fedd31-404f-4285-9bc1-2baf000a3915" providerId="ADAL" clId="{A62B1E1C-1270-4E9A-902B-2BEF50EF825E}" dt="2018-12-11T10:18:11.088" v="669" actId="20577"/>
        <pc:sldMkLst>
          <pc:docMk/>
          <pc:sldMk cId="1881851238" sldId="257"/>
        </pc:sldMkLst>
        <pc:spChg chg="mod">
          <ac:chgData name="Hausberger, Felix" userId="77fedd31-404f-4285-9bc1-2baf000a3915" providerId="ADAL" clId="{A62B1E1C-1270-4E9A-902B-2BEF50EF825E}" dt="2018-12-11T10:18:11.088" v="669" actId="20577"/>
          <ac:spMkLst>
            <pc:docMk/>
            <pc:sldMk cId="1881851238" sldId="257"/>
            <ac:spMk id="2" creationId="{00000000-0000-0000-0000-000000000000}"/>
          </ac:spMkLst>
        </pc:spChg>
        <pc:spChg chg="mod">
          <ac:chgData name="Hausberger, Felix" userId="77fedd31-404f-4285-9bc1-2baf000a3915" providerId="ADAL" clId="{A62B1E1C-1270-4E9A-902B-2BEF50EF825E}" dt="2018-12-11T10:17:29.152" v="642" actId="20577"/>
          <ac:spMkLst>
            <pc:docMk/>
            <pc:sldMk cId="1881851238" sldId="257"/>
            <ac:spMk id="3" creationId="{00000000-0000-0000-0000-000000000000}"/>
          </ac:spMkLst>
        </pc:spChg>
      </pc:sldChg>
      <pc:sldChg chg="modSp">
        <pc:chgData name="Hausberger, Felix" userId="77fedd31-404f-4285-9bc1-2baf000a3915" providerId="ADAL" clId="{A62B1E1C-1270-4E9A-902B-2BEF50EF825E}" dt="2018-12-11T09:15:56.838" v="273" actId="20577"/>
        <pc:sldMkLst>
          <pc:docMk/>
          <pc:sldMk cId="4216374078" sldId="259"/>
        </pc:sldMkLst>
        <pc:spChg chg="mod">
          <ac:chgData name="Hausberger, Felix" userId="77fedd31-404f-4285-9bc1-2baf000a3915" providerId="ADAL" clId="{A62B1E1C-1270-4E9A-902B-2BEF50EF825E}" dt="2018-12-11T09:15:56.838" v="273" actId="20577"/>
          <ac:spMkLst>
            <pc:docMk/>
            <pc:sldMk cId="4216374078" sldId="259"/>
            <ac:spMk id="3" creationId="{00000000-0000-0000-0000-000000000000}"/>
          </ac:spMkLst>
        </pc:spChg>
      </pc:sldChg>
      <pc:sldChg chg="modSp">
        <pc:chgData name="Hausberger, Felix" userId="77fedd31-404f-4285-9bc1-2baf000a3915" providerId="ADAL" clId="{A62B1E1C-1270-4E9A-902B-2BEF50EF825E}" dt="2018-12-11T09:17:59.743" v="315" actId="6549"/>
        <pc:sldMkLst>
          <pc:docMk/>
          <pc:sldMk cId="3870884885" sldId="264"/>
        </pc:sldMkLst>
        <pc:spChg chg="mod">
          <ac:chgData name="Hausberger, Felix" userId="77fedd31-404f-4285-9bc1-2baf000a3915" providerId="ADAL" clId="{A62B1E1C-1270-4E9A-902B-2BEF50EF825E}" dt="2018-12-11T09:17:59.743" v="315" actId="6549"/>
          <ac:spMkLst>
            <pc:docMk/>
            <pc:sldMk cId="3870884885" sldId="264"/>
            <ac:spMk id="5" creationId="{354695D4-207C-1C48-BAC7-104B84C76E29}"/>
          </ac:spMkLst>
        </pc:spChg>
      </pc:sldChg>
      <pc:sldChg chg="modSp ord">
        <pc:chgData name="Hausberger, Felix" userId="77fedd31-404f-4285-9bc1-2baf000a3915" providerId="ADAL" clId="{A62B1E1C-1270-4E9A-902B-2BEF50EF825E}" dt="2018-12-11T10:34:19.079" v="737" actId="20577"/>
        <pc:sldMkLst>
          <pc:docMk/>
          <pc:sldMk cId="1637997581" sldId="265"/>
        </pc:sldMkLst>
        <pc:spChg chg="mod">
          <ac:chgData name="Hausberger, Felix" userId="77fedd31-404f-4285-9bc1-2baf000a3915" providerId="ADAL" clId="{A62B1E1C-1270-4E9A-902B-2BEF50EF825E}" dt="2018-12-11T10:34:19.079" v="737" actId="20577"/>
          <ac:spMkLst>
            <pc:docMk/>
            <pc:sldMk cId="1637997581" sldId="265"/>
            <ac:spMk id="4" creationId="{2E01EBAD-D3C0-0547-B62A-3054CF70182E}"/>
          </ac:spMkLst>
        </pc:spChg>
      </pc:sldChg>
      <pc:sldChg chg="addSp delSp modSp delAnim modAnim">
        <pc:chgData name="Hausberger, Felix" userId="77fedd31-404f-4285-9bc1-2baf000a3915" providerId="ADAL" clId="{A62B1E1C-1270-4E9A-902B-2BEF50EF825E}" dt="2018-12-11T10:04:24.095" v="331" actId="478"/>
        <pc:sldMkLst>
          <pc:docMk/>
          <pc:sldMk cId="1175416068" sldId="266"/>
        </pc:sldMkLst>
        <pc:spChg chg="add mod">
          <ac:chgData name="Hausberger, Felix" userId="77fedd31-404f-4285-9bc1-2baf000a3915" providerId="ADAL" clId="{A62B1E1C-1270-4E9A-902B-2BEF50EF825E}" dt="2018-12-11T10:04:02.970" v="316" actId="478"/>
          <ac:spMkLst>
            <pc:docMk/>
            <pc:sldMk cId="1175416068" sldId="266"/>
            <ac:spMk id="4" creationId="{C8467DFE-F0E5-4B24-9C10-0EF966942C0E}"/>
          </ac:spMkLst>
        </pc:spChg>
        <pc:spChg chg="add mod">
          <ac:chgData name="Hausberger, Felix" userId="77fedd31-404f-4285-9bc1-2baf000a3915" providerId="ADAL" clId="{A62B1E1C-1270-4E9A-902B-2BEF50EF825E}" dt="2018-12-11T10:04:05.265" v="317" actId="478"/>
          <ac:spMkLst>
            <pc:docMk/>
            <pc:sldMk cId="1175416068" sldId="266"/>
            <ac:spMk id="6" creationId="{B21A7A42-5389-47BE-9ED5-E6E5EEB0B39E}"/>
          </ac:spMkLst>
        </pc:spChg>
        <pc:spChg chg="add mod">
          <ac:chgData name="Hausberger, Felix" userId="77fedd31-404f-4285-9bc1-2baf000a3915" providerId="ADAL" clId="{A62B1E1C-1270-4E9A-902B-2BEF50EF825E}" dt="2018-12-11T10:04:06.695" v="318" actId="478"/>
          <ac:spMkLst>
            <pc:docMk/>
            <pc:sldMk cId="1175416068" sldId="266"/>
            <ac:spMk id="8" creationId="{4DE9C866-1D90-4159-BCAB-EE0491B617B1}"/>
          </ac:spMkLst>
        </pc:spChg>
        <pc:spChg chg="mod">
          <ac:chgData name="Hausberger, Felix" userId="77fedd31-404f-4285-9bc1-2baf000a3915" providerId="ADAL" clId="{A62B1E1C-1270-4E9A-902B-2BEF50EF825E}" dt="2018-12-11T10:04:16.023" v="328" actId="20577"/>
          <ac:spMkLst>
            <pc:docMk/>
            <pc:sldMk cId="1175416068" sldId="266"/>
            <ac:spMk id="10" creationId="{00000000-0000-0000-0000-000000000000}"/>
          </ac:spMkLst>
        </pc:spChg>
        <pc:spChg chg="mod">
          <ac:chgData name="Hausberger, Felix" userId="77fedd31-404f-4285-9bc1-2baf000a3915" providerId="ADAL" clId="{A62B1E1C-1270-4E9A-902B-2BEF50EF825E}" dt="2018-12-11T10:04:21.703" v="330"/>
          <ac:spMkLst>
            <pc:docMk/>
            <pc:sldMk cId="1175416068" sldId="266"/>
            <ac:spMk id="12" creationId="{00000000-0000-0000-0000-000000000000}"/>
          </ac:spMkLst>
        </pc:spChg>
        <pc:spChg chg="mod">
          <ac:chgData name="Hausberger, Felix" userId="77fedd31-404f-4285-9bc1-2baf000a3915" providerId="ADAL" clId="{A62B1E1C-1270-4E9A-902B-2BEF50EF825E}" dt="2018-12-11T10:04:20.556" v="329"/>
          <ac:spMkLst>
            <pc:docMk/>
            <pc:sldMk cId="1175416068" sldId="266"/>
            <ac:spMk id="14" creationId="{00000000-0000-0000-0000-000000000000}"/>
          </ac:spMkLst>
        </pc:spChg>
        <pc:spChg chg="del">
          <ac:chgData name="Hausberger, Felix" userId="77fedd31-404f-4285-9bc1-2baf000a3915" providerId="ADAL" clId="{A62B1E1C-1270-4E9A-902B-2BEF50EF825E}" dt="2018-12-11T10:04:24.095" v="331" actId="478"/>
          <ac:spMkLst>
            <pc:docMk/>
            <pc:sldMk cId="1175416068" sldId="266"/>
            <ac:spMk id="26" creationId="{4DC182A1-6901-4834-934B-57E70DEB40BC}"/>
          </ac:spMkLst>
        </pc:spChg>
        <pc:picChg chg="del">
          <ac:chgData name="Hausberger, Felix" userId="77fedd31-404f-4285-9bc1-2baf000a3915" providerId="ADAL" clId="{A62B1E1C-1270-4E9A-902B-2BEF50EF825E}" dt="2018-12-11T10:04:02.970" v="316" actId="478"/>
          <ac:picMkLst>
            <pc:docMk/>
            <pc:sldMk cId="1175416068" sldId="266"/>
            <ac:picMk id="21" creationId="{6CC169CE-C7A9-4817-A4A6-283088177DE2}"/>
          </ac:picMkLst>
        </pc:picChg>
        <pc:picChg chg="del">
          <ac:chgData name="Hausberger, Felix" userId="77fedd31-404f-4285-9bc1-2baf000a3915" providerId="ADAL" clId="{A62B1E1C-1270-4E9A-902B-2BEF50EF825E}" dt="2018-12-11T10:04:05.265" v="317" actId="478"/>
          <ac:picMkLst>
            <pc:docMk/>
            <pc:sldMk cId="1175416068" sldId="266"/>
            <ac:picMk id="23" creationId="{A8943473-CB97-481E-8440-D1A27DA09C74}"/>
          </ac:picMkLst>
        </pc:picChg>
        <pc:picChg chg="del">
          <ac:chgData name="Hausberger, Felix" userId="77fedd31-404f-4285-9bc1-2baf000a3915" providerId="ADAL" clId="{A62B1E1C-1270-4E9A-902B-2BEF50EF825E}" dt="2018-12-11T10:04:06.695" v="318" actId="478"/>
          <ac:picMkLst>
            <pc:docMk/>
            <pc:sldMk cId="1175416068" sldId="266"/>
            <ac:picMk id="25" creationId="{D153B26A-9619-4D3A-9C26-BFB04C29FA1C}"/>
          </ac:picMkLst>
        </pc:picChg>
      </pc:sldChg>
      <pc:sldChg chg="delSp modSp delAnim modAnim">
        <pc:chgData name="Hausberger, Felix" userId="77fedd31-404f-4285-9bc1-2baf000a3915" providerId="ADAL" clId="{A62B1E1C-1270-4E9A-902B-2BEF50EF825E}" dt="2018-12-11T10:16:20.583" v="513" actId="20577"/>
        <pc:sldMkLst>
          <pc:docMk/>
          <pc:sldMk cId="42108366" sldId="267"/>
        </pc:sldMkLst>
        <pc:spChg chg="mod">
          <ac:chgData name="Hausberger, Felix" userId="77fedd31-404f-4285-9bc1-2baf000a3915" providerId="ADAL" clId="{A62B1E1C-1270-4E9A-902B-2BEF50EF825E}" dt="2018-12-11T10:15:24.931" v="452" actId="20577"/>
          <ac:spMkLst>
            <pc:docMk/>
            <pc:sldMk cId="42108366" sldId="267"/>
            <ac:spMk id="4" creationId="{00000000-0000-0000-0000-000000000000}"/>
          </ac:spMkLst>
        </pc:spChg>
        <pc:spChg chg="mod">
          <ac:chgData name="Hausberger, Felix" userId="77fedd31-404f-4285-9bc1-2baf000a3915" providerId="ADAL" clId="{A62B1E1C-1270-4E9A-902B-2BEF50EF825E}" dt="2018-12-11T10:16:20.583" v="513" actId="20577"/>
          <ac:spMkLst>
            <pc:docMk/>
            <pc:sldMk cId="42108366" sldId="267"/>
            <ac:spMk id="11" creationId="{00000000-0000-0000-0000-000000000000}"/>
          </ac:spMkLst>
        </pc:spChg>
        <pc:picChg chg="del">
          <ac:chgData name="Hausberger, Felix" userId="77fedd31-404f-4285-9bc1-2baf000a3915" providerId="ADAL" clId="{A62B1E1C-1270-4E9A-902B-2BEF50EF825E}" dt="2018-12-11T10:15:41.746" v="467" actId="478"/>
          <ac:picMkLst>
            <pc:docMk/>
            <pc:sldMk cId="42108366" sldId="267"/>
            <ac:picMk id="3" creationId="{6E1DE199-D37E-4C87-8E60-870FB8163C06}"/>
          </ac:picMkLst>
        </pc:picChg>
        <pc:picChg chg="del">
          <ac:chgData name="Hausberger, Felix" userId="77fedd31-404f-4285-9bc1-2baf000a3915" providerId="ADAL" clId="{A62B1E1C-1270-4E9A-902B-2BEF50EF825E}" dt="2018-12-11T10:15:43.511" v="468" actId="478"/>
          <ac:picMkLst>
            <pc:docMk/>
            <pc:sldMk cId="42108366" sldId="267"/>
            <ac:picMk id="6" creationId="{E484816D-4B96-4C53-86FB-697705CC2076}"/>
          </ac:picMkLst>
        </pc:picChg>
        <pc:picChg chg="del">
          <ac:chgData name="Hausberger, Felix" userId="77fedd31-404f-4285-9bc1-2baf000a3915" providerId="ADAL" clId="{A62B1E1C-1270-4E9A-902B-2BEF50EF825E}" dt="2018-12-11T10:15:50.918" v="470" actId="478"/>
          <ac:picMkLst>
            <pc:docMk/>
            <pc:sldMk cId="42108366" sldId="267"/>
            <ac:picMk id="7" creationId="{EAF037C5-17E7-42B0-A9CE-60906030DCFE}"/>
          </ac:picMkLst>
        </pc:picChg>
        <pc:picChg chg="del">
          <ac:chgData name="Hausberger, Felix" userId="77fedd31-404f-4285-9bc1-2baf000a3915" providerId="ADAL" clId="{A62B1E1C-1270-4E9A-902B-2BEF50EF825E}" dt="2018-12-11T10:15:51.934" v="471" actId="478"/>
          <ac:picMkLst>
            <pc:docMk/>
            <pc:sldMk cId="42108366" sldId="267"/>
            <ac:picMk id="8" creationId="{BC0F9136-801E-47EC-8201-85947B6806A1}"/>
          </ac:picMkLst>
        </pc:picChg>
        <pc:picChg chg="del">
          <ac:chgData name="Hausberger, Felix" userId="77fedd31-404f-4285-9bc1-2baf000a3915" providerId="ADAL" clId="{A62B1E1C-1270-4E9A-902B-2BEF50EF825E}" dt="2018-12-11T10:15:55.070" v="472" actId="478"/>
          <ac:picMkLst>
            <pc:docMk/>
            <pc:sldMk cId="42108366" sldId="267"/>
            <ac:picMk id="9" creationId="{975370B5-502E-4A3B-BE56-03D424BC446F}"/>
          </ac:picMkLst>
        </pc:picChg>
        <pc:picChg chg="del">
          <ac:chgData name="Hausberger, Felix" userId="77fedd31-404f-4285-9bc1-2baf000a3915" providerId="ADAL" clId="{A62B1E1C-1270-4E9A-902B-2BEF50EF825E}" dt="2018-12-11T10:15:56.644" v="473" actId="478"/>
          <ac:picMkLst>
            <pc:docMk/>
            <pc:sldMk cId="42108366" sldId="267"/>
            <ac:picMk id="10" creationId="{788C6B7E-D6B9-418B-A537-0FAD2E3D36F0}"/>
          </ac:picMkLst>
        </pc:picChg>
        <pc:picChg chg="del">
          <ac:chgData name="Hausberger, Felix" userId="77fedd31-404f-4285-9bc1-2baf000a3915" providerId="ADAL" clId="{A62B1E1C-1270-4E9A-902B-2BEF50EF825E}" dt="2018-12-11T10:15:58.220" v="474" actId="478"/>
          <ac:picMkLst>
            <pc:docMk/>
            <pc:sldMk cId="42108366" sldId="267"/>
            <ac:picMk id="12" creationId="{49943148-A1D2-42EE-AC1F-83ECA5F65FE8}"/>
          </ac:picMkLst>
        </pc:picChg>
        <pc:picChg chg="del">
          <ac:chgData name="Hausberger, Felix" userId="77fedd31-404f-4285-9bc1-2baf000a3915" providerId="ADAL" clId="{A62B1E1C-1270-4E9A-902B-2BEF50EF825E}" dt="2018-12-11T10:15:59.432" v="475" actId="478"/>
          <ac:picMkLst>
            <pc:docMk/>
            <pc:sldMk cId="42108366" sldId="267"/>
            <ac:picMk id="13" creationId="{D3455C52-D1F2-4F35-ACF9-1F94CC48B660}"/>
          </ac:picMkLst>
        </pc:picChg>
        <pc:picChg chg="del">
          <ac:chgData name="Hausberger, Felix" userId="77fedd31-404f-4285-9bc1-2baf000a3915" providerId="ADAL" clId="{A62B1E1C-1270-4E9A-902B-2BEF50EF825E}" dt="2018-12-11T10:16:00.942" v="476" actId="478"/>
          <ac:picMkLst>
            <pc:docMk/>
            <pc:sldMk cId="42108366" sldId="267"/>
            <ac:picMk id="14" creationId="{DC3A0BC2-0C06-426F-A2AD-94CE18922E1B}"/>
          </ac:picMkLst>
        </pc:picChg>
      </pc:sldChg>
      <pc:sldChg chg="del">
        <pc:chgData name="Hausberger, Felix" userId="77fedd31-404f-4285-9bc1-2baf000a3915" providerId="ADAL" clId="{A62B1E1C-1270-4E9A-902B-2BEF50EF825E}" dt="2018-12-11T10:16:28.214" v="514" actId="2696"/>
        <pc:sldMkLst>
          <pc:docMk/>
          <pc:sldMk cId="3747515626" sldId="268"/>
        </pc:sldMkLst>
      </pc:sldChg>
      <pc:sldChg chg="delSp modSp">
        <pc:chgData name="Hausberger, Felix" userId="77fedd31-404f-4285-9bc1-2baf000a3915" providerId="ADAL" clId="{A62B1E1C-1270-4E9A-902B-2BEF50EF825E}" dt="2018-12-11T10:05:08.495" v="355" actId="20577"/>
        <pc:sldMkLst>
          <pc:docMk/>
          <pc:sldMk cId="4105166332" sldId="271"/>
        </pc:sldMkLst>
        <pc:spChg chg="mod">
          <ac:chgData name="Hausberger, Felix" userId="77fedd31-404f-4285-9bc1-2baf000a3915" providerId="ADAL" clId="{A62B1E1C-1270-4E9A-902B-2BEF50EF825E}" dt="2018-12-11T10:05:08.495" v="355" actId="20577"/>
          <ac:spMkLst>
            <pc:docMk/>
            <pc:sldMk cId="4105166332" sldId="271"/>
            <ac:spMk id="4" creationId="{00000000-0000-0000-0000-000000000000}"/>
          </ac:spMkLst>
        </pc:spChg>
        <pc:spChg chg="del">
          <ac:chgData name="Hausberger, Felix" userId="77fedd31-404f-4285-9bc1-2baf000a3915" providerId="ADAL" clId="{A62B1E1C-1270-4E9A-902B-2BEF50EF825E}" dt="2018-12-11T10:04:49.473" v="338" actId="478"/>
          <ac:spMkLst>
            <pc:docMk/>
            <pc:sldMk cId="4105166332" sldId="271"/>
            <ac:spMk id="9" creationId="{4055DBB0-A37D-4968-AAD0-8942EB82688E}"/>
          </ac:spMkLst>
        </pc:spChg>
        <pc:spChg chg="del">
          <ac:chgData name="Hausberger, Felix" userId="77fedd31-404f-4285-9bc1-2baf000a3915" providerId="ADAL" clId="{A62B1E1C-1270-4E9A-902B-2BEF50EF825E}" dt="2018-12-11T10:04:35.635" v="333" actId="478"/>
          <ac:spMkLst>
            <pc:docMk/>
            <pc:sldMk cId="4105166332" sldId="271"/>
            <ac:spMk id="10" creationId="{1D835F09-E073-4427-8F77-51B9679FAED1}"/>
          </ac:spMkLst>
        </pc:spChg>
        <pc:spChg chg="del">
          <ac:chgData name="Hausberger, Felix" userId="77fedd31-404f-4285-9bc1-2baf000a3915" providerId="ADAL" clId="{A62B1E1C-1270-4E9A-902B-2BEF50EF825E}" dt="2018-12-11T10:04:45.462" v="336" actId="478"/>
          <ac:spMkLst>
            <pc:docMk/>
            <pc:sldMk cId="4105166332" sldId="271"/>
            <ac:spMk id="13" creationId="{4FFC72C6-8F90-4E69-8541-1C728831F8E3}"/>
          </ac:spMkLst>
        </pc:spChg>
        <pc:spChg chg="del">
          <ac:chgData name="Hausberger, Felix" userId="77fedd31-404f-4285-9bc1-2baf000a3915" providerId="ADAL" clId="{A62B1E1C-1270-4E9A-902B-2BEF50EF825E}" dt="2018-12-11T10:05:00.139" v="342" actId="478"/>
          <ac:spMkLst>
            <pc:docMk/>
            <pc:sldMk cId="4105166332" sldId="271"/>
            <ac:spMk id="15" creationId="{1D6258BC-259E-4047-AEEA-FFA3BA69C11B}"/>
          </ac:spMkLst>
        </pc:spChg>
        <pc:spChg chg="del">
          <ac:chgData name="Hausberger, Felix" userId="77fedd31-404f-4285-9bc1-2baf000a3915" providerId="ADAL" clId="{A62B1E1C-1270-4E9A-902B-2BEF50EF825E}" dt="2018-12-11T10:04:54.941" v="340" actId="478"/>
          <ac:spMkLst>
            <pc:docMk/>
            <pc:sldMk cId="4105166332" sldId="271"/>
            <ac:spMk id="17" creationId="{EB287457-40E6-473A-AD31-68658508ADD7}"/>
          </ac:spMkLst>
        </pc:spChg>
        <pc:spChg chg="del mod">
          <ac:chgData name="Hausberger, Felix" userId="77fedd31-404f-4285-9bc1-2baf000a3915" providerId="ADAL" clId="{A62B1E1C-1270-4E9A-902B-2BEF50EF825E}" dt="2018-12-11T10:04:38.976" v="335" actId="478"/>
          <ac:spMkLst>
            <pc:docMk/>
            <pc:sldMk cId="4105166332" sldId="271"/>
            <ac:spMk id="18" creationId="{49D1DE54-43CA-41A5-8D0B-E24966AA677C}"/>
          </ac:spMkLst>
        </pc:spChg>
        <pc:spChg chg="del">
          <ac:chgData name="Hausberger, Felix" userId="77fedd31-404f-4285-9bc1-2baf000a3915" providerId="ADAL" clId="{A62B1E1C-1270-4E9A-902B-2BEF50EF825E}" dt="2018-12-11T10:04:53.188" v="339" actId="478"/>
          <ac:spMkLst>
            <pc:docMk/>
            <pc:sldMk cId="4105166332" sldId="271"/>
            <ac:spMk id="19" creationId="{4F3204A6-890D-41D3-8D01-273850B81510}"/>
          </ac:spMkLst>
        </pc:spChg>
        <pc:picChg chg="del">
          <ac:chgData name="Hausberger, Felix" userId="77fedd31-404f-4285-9bc1-2baf000a3915" providerId="ADAL" clId="{A62B1E1C-1270-4E9A-902B-2BEF50EF825E}" dt="2018-12-11T10:04:33.353" v="332" actId="478"/>
          <ac:picMkLst>
            <pc:docMk/>
            <pc:sldMk cId="4105166332" sldId="271"/>
            <ac:picMk id="3" creationId="{CD1891D2-A7B8-483D-A736-DFE15789058B}"/>
          </ac:picMkLst>
        </pc:picChg>
        <pc:picChg chg="del">
          <ac:chgData name="Hausberger, Felix" userId="77fedd31-404f-4285-9bc1-2baf000a3915" providerId="ADAL" clId="{A62B1E1C-1270-4E9A-902B-2BEF50EF825E}" dt="2018-12-11T10:04:46.605" v="337" actId="478"/>
          <ac:picMkLst>
            <pc:docMk/>
            <pc:sldMk cId="4105166332" sldId="271"/>
            <ac:picMk id="6" creationId="{7B3419FE-12BA-4826-A632-FFA9A86F1BF6}"/>
          </ac:picMkLst>
        </pc:picChg>
        <pc:picChg chg="del">
          <ac:chgData name="Hausberger, Felix" userId="77fedd31-404f-4285-9bc1-2baf000a3915" providerId="ADAL" clId="{A62B1E1C-1270-4E9A-902B-2BEF50EF825E}" dt="2018-12-11T10:04:56.406" v="341" actId="478"/>
          <ac:picMkLst>
            <pc:docMk/>
            <pc:sldMk cId="4105166332" sldId="271"/>
            <ac:picMk id="8" creationId="{4AA95770-7E00-46FF-93EC-27751B494491}"/>
          </ac:picMkLst>
        </pc:picChg>
      </pc:sldChg>
      <pc:sldChg chg="del">
        <pc:chgData name="Hausberger, Felix" userId="77fedd31-404f-4285-9bc1-2baf000a3915" providerId="ADAL" clId="{A62B1E1C-1270-4E9A-902B-2BEF50EF825E}" dt="2018-12-11T10:15:10.807" v="440" actId="2696"/>
        <pc:sldMkLst>
          <pc:docMk/>
          <pc:sldMk cId="995985202" sldId="273"/>
        </pc:sldMkLst>
      </pc:sldChg>
      <pc:sldChg chg="delSp del">
        <pc:chgData name="Hausberger, Felix" userId="77fedd31-404f-4285-9bc1-2baf000a3915" providerId="ADAL" clId="{A62B1E1C-1270-4E9A-902B-2BEF50EF825E}" dt="2018-12-11T10:14:58.218" v="437" actId="2696"/>
        <pc:sldMkLst>
          <pc:docMk/>
          <pc:sldMk cId="557201725" sldId="275"/>
        </pc:sldMkLst>
        <pc:picChg chg="del">
          <ac:chgData name="Hausberger, Felix" userId="77fedd31-404f-4285-9bc1-2baf000a3915" providerId="ADAL" clId="{A62B1E1C-1270-4E9A-902B-2BEF50EF825E}" dt="2018-12-11T10:14:51.468" v="436" actId="478"/>
          <ac:picMkLst>
            <pc:docMk/>
            <pc:sldMk cId="557201725" sldId="275"/>
            <ac:picMk id="13" creationId="{EA2C7E25-1230-4D44-9AF8-3C03FFA4623B}"/>
          </ac:picMkLst>
        </pc:picChg>
      </pc:sldChg>
      <pc:sldChg chg="addSp delSp modSp add del">
        <pc:chgData name="Hausberger, Felix" userId="77fedd31-404f-4285-9bc1-2baf000a3915" providerId="ADAL" clId="{A62B1E1C-1270-4E9A-902B-2BEF50EF825E}" dt="2018-12-11T10:48:14.348" v="762" actId="1076"/>
        <pc:sldMkLst>
          <pc:docMk/>
          <pc:sldMk cId="1678941944" sldId="275"/>
        </pc:sldMkLst>
        <pc:spChg chg="add del">
          <ac:chgData name="Hausberger, Felix" userId="77fedd31-404f-4285-9bc1-2baf000a3915" providerId="ADAL" clId="{A62B1E1C-1270-4E9A-902B-2BEF50EF825E}" dt="2018-12-11T10:26:18.573" v="672"/>
          <ac:spMkLst>
            <pc:docMk/>
            <pc:sldMk cId="1678941944" sldId="275"/>
            <ac:spMk id="3" creationId="{8B0A8A70-EF5B-49FB-AC42-F6AA5DECE1A9}"/>
          </ac:spMkLst>
        </pc:spChg>
        <pc:spChg chg="add del mod">
          <ac:chgData name="Hausberger, Felix" userId="77fedd31-404f-4285-9bc1-2baf000a3915" providerId="ADAL" clId="{A62B1E1C-1270-4E9A-902B-2BEF50EF825E}" dt="2018-12-11T10:28:56.589" v="692" actId="478"/>
          <ac:spMkLst>
            <pc:docMk/>
            <pc:sldMk cId="1678941944" sldId="275"/>
            <ac:spMk id="5" creationId="{20B82416-E4F6-4F74-AA49-648DF3AFA827}"/>
          </ac:spMkLst>
        </pc:spChg>
        <pc:spChg chg="add del mod">
          <ac:chgData name="Hausberger, Felix" userId="77fedd31-404f-4285-9bc1-2baf000a3915" providerId="ADAL" clId="{A62B1E1C-1270-4E9A-902B-2BEF50EF825E}" dt="2018-12-11T10:28:47.960" v="690" actId="931"/>
          <ac:spMkLst>
            <pc:docMk/>
            <pc:sldMk cId="1678941944" sldId="275"/>
            <ac:spMk id="6" creationId="{5AE136F0-D0AF-4BAE-8B6F-CA2AE5967018}"/>
          </ac:spMkLst>
        </pc:spChg>
        <pc:spChg chg="add del mod">
          <ac:chgData name="Hausberger, Felix" userId="77fedd31-404f-4285-9bc1-2baf000a3915" providerId="ADAL" clId="{A62B1E1C-1270-4E9A-902B-2BEF50EF825E}" dt="2018-12-11T10:31:37.072" v="718" actId="478"/>
          <ac:spMkLst>
            <pc:docMk/>
            <pc:sldMk cId="1678941944" sldId="275"/>
            <ac:spMk id="9" creationId="{FBCED020-F5AC-4817-AF87-C21040A64D17}"/>
          </ac:spMkLst>
        </pc:spChg>
        <pc:spChg chg="add del mod">
          <ac:chgData name="Hausberger, Felix" userId="77fedd31-404f-4285-9bc1-2baf000a3915" providerId="ADAL" clId="{A62B1E1C-1270-4E9A-902B-2BEF50EF825E}" dt="2018-12-11T10:30:37.624" v="706" actId="11529"/>
          <ac:spMkLst>
            <pc:docMk/>
            <pc:sldMk cId="1678941944" sldId="275"/>
            <ac:spMk id="10" creationId="{8A307E07-446F-454F-9FB2-6827E7752F7C}"/>
          </ac:spMkLst>
        </pc:spChg>
        <pc:spChg chg="add del mod">
          <ac:chgData name="Hausberger, Felix" userId="77fedd31-404f-4285-9bc1-2baf000a3915" providerId="ADAL" clId="{A62B1E1C-1270-4E9A-902B-2BEF50EF825E}" dt="2018-12-11T10:30:37.610" v="705" actId="478"/>
          <ac:spMkLst>
            <pc:docMk/>
            <pc:sldMk cId="1678941944" sldId="275"/>
            <ac:spMk id="12" creationId="{293BE1F3-E214-4C2E-BF1F-20757C6FBBE0}"/>
          </ac:spMkLst>
        </pc:spChg>
        <pc:spChg chg="add del mod">
          <ac:chgData name="Hausberger, Felix" userId="77fedd31-404f-4285-9bc1-2baf000a3915" providerId="ADAL" clId="{A62B1E1C-1270-4E9A-902B-2BEF50EF825E}" dt="2018-12-11T10:31:29.550" v="716" actId="931"/>
          <ac:spMkLst>
            <pc:docMk/>
            <pc:sldMk cId="1678941944" sldId="275"/>
            <ac:spMk id="14" creationId="{CDC02377-FADE-4442-8A5A-3A889B0B6F7D}"/>
          </ac:spMkLst>
        </pc:spChg>
        <pc:spChg chg="add del mod">
          <ac:chgData name="Hausberger, Felix" userId="77fedd31-404f-4285-9bc1-2baf000a3915" providerId="ADAL" clId="{A62B1E1C-1270-4E9A-902B-2BEF50EF825E}" dt="2018-12-11T10:33:36.288" v="727" actId="478"/>
          <ac:spMkLst>
            <pc:docMk/>
            <pc:sldMk cId="1678941944" sldId="275"/>
            <ac:spMk id="17" creationId="{061EF2A1-1402-49A6-93E8-658611ABE0B8}"/>
          </ac:spMkLst>
        </pc:spChg>
        <pc:spChg chg="add del mod">
          <ac:chgData name="Hausberger, Felix" userId="77fedd31-404f-4285-9bc1-2baf000a3915" providerId="ADAL" clId="{A62B1E1C-1270-4E9A-902B-2BEF50EF825E}" dt="2018-12-11T10:33:29.563" v="725" actId="931"/>
          <ac:spMkLst>
            <pc:docMk/>
            <pc:sldMk cId="1678941944" sldId="275"/>
            <ac:spMk id="19" creationId="{BBC67EB7-8536-49D6-A7ED-436CAE75638E}"/>
          </ac:spMkLst>
        </pc:spChg>
        <pc:spChg chg="add mod">
          <ac:chgData name="Hausberger, Felix" userId="77fedd31-404f-4285-9bc1-2baf000a3915" providerId="ADAL" clId="{A62B1E1C-1270-4E9A-902B-2BEF50EF825E}" dt="2018-12-11T10:33:59.741" v="730" actId="1076"/>
          <ac:spMkLst>
            <pc:docMk/>
            <pc:sldMk cId="1678941944" sldId="275"/>
            <ac:spMk id="22" creationId="{ED5EF204-A7A0-4E39-AF49-ABCBD3BEB3CB}"/>
          </ac:spMkLst>
        </pc:spChg>
        <pc:picChg chg="del mod">
          <ac:chgData name="Hausberger, Felix" userId="77fedd31-404f-4285-9bc1-2baf000a3915" providerId="ADAL" clId="{A62B1E1C-1270-4E9A-902B-2BEF50EF825E}" dt="2018-12-11T10:28:37.236" v="689" actId="478"/>
          <ac:picMkLst>
            <pc:docMk/>
            <pc:sldMk cId="1678941944" sldId="275"/>
            <ac:picMk id="4" creationId="{C3C22A2B-5093-3146-B588-648F31D9A775}"/>
          </ac:picMkLst>
        </pc:picChg>
        <pc:picChg chg="add del mod">
          <ac:chgData name="Hausberger, Felix" userId="77fedd31-404f-4285-9bc1-2baf000a3915" providerId="ADAL" clId="{A62B1E1C-1270-4E9A-902B-2BEF50EF825E}" dt="2018-12-11T10:30:42.181" v="715" actId="478"/>
          <ac:picMkLst>
            <pc:docMk/>
            <pc:sldMk cId="1678941944" sldId="275"/>
            <ac:picMk id="8" creationId="{9CFF689C-B5C4-4BAB-8980-103758877ACE}"/>
          </ac:picMkLst>
        </pc:picChg>
        <pc:picChg chg="add del mod">
          <ac:chgData name="Hausberger, Felix" userId="77fedd31-404f-4285-9bc1-2baf000a3915" providerId="ADAL" clId="{A62B1E1C-1270-4E9A-902B-2BEF50EF825E}" dt="2018-12-11T10:33:22.444" v="724" actId="478"/>
          <ac:picMkLst>
            <pc:docMk/>
            <pc:sldMk cId="1678941944" sldId="275"/>
            <ac:picMk id="16" creationId="{6CBF0ACC-4A64-45D9-AEE7-F189BFD47545}"/>
          </ac:picMkLst>
        </pc:picChg>
        <pc:picChg chg="add mod">
          <ac:chgData name="Hausberger, Felix" userId="77fedd31-404f-4285-9bc1-2baf000a3915" providerId="ADAL" clId="{A62B1E1C-1270-4E9A-902B-2BEF50EF825E}" dt="2018-12-11T10:48:14.348" v="762" actId="1076"/>
          <ac:picMkLst>
            <pc:docMk/>
            <pc:sldMk cId="1678941944" sldId="275"/>
            <ac:picMk id="21" creationId="{F9736D55-1251-40D6-B7A3-20ED26F3791D}"/>
          </ac:picMkLst>
        </pc:picChg>
      </pc:sldChg>
      <pc:sldChg chg="del">
        <pc:chgData name="Hausberger, Felix" userId="77fedd31-404f-4285-9bc1-2baf000a3915" providerId="ADAL" clId="{A62B1E1C-1270-4E9A-902B-2BEF50EF825E}" dt="2018-12-11T10:15:07.465" v="439" actId="2696"/>
        <pc:sldMkLst>
          <pc:docMk/>
          <pc:sldMk cId="3768730914" sldId="277"/>
        </pc:sldMkLst>
      </pc:sldChg>
      <pc:sldChg chg="del">
        <pc:chgData name="Hausberger, Felix" userId="77fedd31-404f-4285-9bc1-2baf000a3915" providerId="ADAL" clId="{A62B1E1C-1270-4E9A-902B-2BEF50EF825E}" dt="2018-12-11T10:15:03.813" v="438" actId="2696"/>
        <pc:sldMkLst>
          <pc:docMk/>
          <pc:sldMk cId="2821717611" sldId="278"/>
        </pc:sldMkLst>
      </pc:sldChg>
      <pc:sldChg chg="del">
        <pc:chgData name="Hausberger, Felix" userId="77fedd31-404f-4285-9bc1-2baf000a3915" providerId="ADAL" clId="{A62B1E1C-1270-4E9A-902B-2BEF50EF825E}" dt="2018-12-11T10:15:13.072" v="441" actId="2696"/>
        <pc:sldMkLst>
          <pc:docMk/>
          <pc:sldMk cId="855596754" sldId="279"/>
        </pc:sldMkLst>
      </pc:sldChg>
      <pc:sldChg chg="modSp ord">
        <pc:chgData name="Hausberger, Felix" userId="77fedd31-404f-4285-9bc1-2baf000a3915" providerId="ADAL" clId="{A62B1E1C-1270-4E9A-902B-2BEF50EF825E}" dt="2018-12-11T10:13:51.253" v="435" actId="20577"/>
        <pc:sldMkLst>
          <pc:docMk/>
          <pc:sldMk cId="3531621627" sldId="478"/>
        </pc:sldMkLst>
        <pc:spChg chg="mod">
          <ac:chgData name="Hausberger, Felix" userId="77fedd31-404f-4285-9bc1-2baf000a3915" providerId="ADAL" clId="{A62B1E1C-1270-4E9A-902B-2BEF50EF825E}" dt="2018-12-11T10:13:51.253" v="435" actId="20577"/>
          <ac:spMkLst>
            <pc:docMk/>
            <pc:sldMk cId="3531621627" sldId="478"/>
            <ac:spMk id="9" creationId="{7552EE42-A439-BE40-A500-342B46DDDC3E}"/>
          </ac:spMkLst>
        </pc:spChg>
      </pc:sldChg>
      <pc:sldChg chg="add del">
        <pc:chgData name="Hausberger, Felix" userId="77fedd31-404f-4285-9bc1-2baf000a3915" providerId="ADAL" clId="{A62B1E1C-1270-4E9A-902B-2BEF50EF825E}" dt="2018-12-11T10:34:34.958" v="741" actId="2696"/>
        <pc:sldMkLst>
          <pc:docMk/>
          <pc:sldMk cId="1842451670" sldId="479"/>
        </pc:sldMkLst>
      </pc:sldChg>
      <pc:sldChg chg="addSp delSp modSp add ord modAnim">
        <pc:chgData name="Hausberger, Felix" userId="77fedd31-404f-4285-9bc1-2baf000a3915" providerId="ADAL" clId="{A62B1E1C-1270-4E9A-902B-2BEF50EF825E}" dt="2018-12-11T10:36:48.803" v="761" actId="20577"/>
        <pc:sldMkLst>
          <pc:docMk/>
          <pc:sldMk cId="4056958280" sldId="480"/>
        </pc:sldMkLst>
        <pc:spChg chg="del">
          <ac:chgData name="Hausberger, Felix" userId="77fedd31-404f-4285-9bc1-2baf000a3915" providerId="ADAL" clId="{A62B1E1C-1270-4E9A-902B-2BEF50EF825E}" dt="2018-12-11T10:36:31.099" v="745" actId="478"/>
          <ac:spMkLst>
            <pc:docMk/>
            <pc:sldMk cId="4056958280" sldId="480"/>
            <ac:spMk id="2" creationId="{B0CDC3FD-6170-42EA-A9FF-FAC720119C16}"/>
          </ac:spMkLst>
        </pc:spChg>
        <pc:spChg chg="mod">
          <ac:chgData name="Hausberger, Felix" userId="77fedd31-404f-4285-9bc1-2baf000a3915" providerId="ADAL" clId="{A62B1E1C-1270-4E9A-902B-2BEF50EF825E}" dt="2018-12-11T10:36:48.803" v="761" actId="20577"/>
          <ac:spMkLst>
            <pc:docMk/>
            <pc:sldMk cId="4056958280" sldId="480"/>
            <ac:spMk id="3" creationId="{EBC19C1E-A25A-4B29-BBB1-96390C82BC33}"/>
          </ac:spMkLst>
        </pc:spChg>
        <pc:picChg chg="add mod">
          <ac:chgData name="Hausberger, Felix" userId="77fedd31-404f-4285-9bc1-2baf000a3915" providerId="ADAL" clId="{A62B1E1C-1270-4E9A-902B-2BEF50EF825E}" dt="2018-12-11T10:36:43.714" v="747" actId="1076"/>
          <ac:picMkLst>
            <pc:docMk/>
            <pc:sldMk cId="4056958280" sldId="480"/>
            <ac:picMk id="4" creationId="{18CF8187-55FE-413F-BD27-E2113527E8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0269-74AE-4B9D-99BB-96E15B86247F}" type="datetimeFigureOut">
              <a:rPr lang="de-DE" smtClean="0"/>
              <a:t>11.12.2018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7C94-7002-4D21-8635-2E676DB40903}" type="slidenum">
              <a:rPr lang="de-DE" smtClean="0"/>
              <a:t>‹#›</a:t>
            </a:fld>
            <a:endParaRPr lang="de-DE"/>
          </a:p>
        </p:txBody>
      </p:sp>
    </p:spTree>
    <p:extLst>
      <p:ext uri="{BB962C8B-B14F-4D97-AF65-F5344CB8AC3E}">
        <p14:creationId xmlns:p14="http://schemas.microsoft.com/office/powerpoint/2010/main" val="404922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7730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2802635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5</a:t>
            </a:fld>
            <a:endParaRPr lang="de-DE"/>
          </a:p>
        </p:txBody>
      </p:sp>
    </p:spTree>
    <p:extLst>
      <p:ext uri="{BB962C8B-B14F-4D97-AF65-F5344CB8AC3E}">
        <p14:creationId xmlns:p14="http://schemas.microsoft.com/office/powerpoint/2010/main" val="32481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7</a:t>
            </a:fld>
            <a:endParaRPr lang="de-DE"/>
          </a:p>
        </p:txBody>
      </p:sp>
    </p:spTree>
    <p:extLst>
      <p:ext uri="{BB962C8B-B14F-4D97-AF65-F5344CB8AC3E}">
        <p14:creationId xmlns:p14="http://schemas.microsoft.com/office/powerpoint/2010/main" val="52179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B998-22DD-4574-B076-DCC34D4C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B38BE2D-7EE1-4DC5-9CC2-888C41749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C9823C7-9905-4D67-8F0C-81740961F9E9}"/>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467A556E-BF9C-4811-8884-873AE1417C4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58FEF9-16C3-48D7-A3A8-848640F7F1F5}"/>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84875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21F-FEDB-4AAF-8D6F-CE58673482D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C25F854-1CF4-4247-81A6-B29A7721B3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620BFE6-328E-4F36-8506-EC5FC18BB4BA}"/>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E764050A-4E8E-4A03-BCBA-40DE9D89380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838731E-16B2-4162-88BD-54A9F4BA96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64592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E9BD7-6B37-4F5E-ABF9-19EBCC18A1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9ACE5BC-BC21-46A4-BB45-BAF5C09D6E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BE5EC4-DC66-4B57-9A6A-C82B23B70856}"/>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F649282C-720D-4E98-8439-1BAC9A09D29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3CD9050-11FA-4F2D-A69E-FBA520A65A22}"/>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02957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5887"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68785" y="0"/>
            <a:ext cx="3023215"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1794135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7925" y="4024430"/>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586632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7733" y="6217668"/>
            <a:ext cx="1963125" cy="360000"/>
          </a:xfrm>
          <a:prstGeom prst="rect">
            <a:avLst/>
          </a:prstGeom>
        </p:spPr>
      </p:pic>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7925" y="2706317"/>
            <a:ext cx="85945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grpSp>
        <p:nvGrpSpPr>
          <p:cNvPr id="2" name="Hero Motion Band"/>
          <p:cNvGrpSpPr/>
          <p:nvPr userDrawn="1"/>
        </p:nvGrpSpPr>
        <p:grpSpPr>
          <a:xfrm>
            <a:off x="9168785" y="0"/>
            <a:ext cx="3023215"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53075260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dirty="0"/>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899783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11491914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31448962"/>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94315181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547794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2B0D-9479-4A1B-880E-179258AAD4D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BE22DF-29BB-4069-8E84-AA8FDAE350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5EABF08-3A6D-4CCC-B4A7-68ABA2462E13}"/>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B7BA0C7A-63F6-44C5-AC91-5F819F560B4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71E9990-1B31-4006-B4FC-DFE7BDFC311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931225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906393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0584912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984960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43553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22572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488031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008975173"/>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8084905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77290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252000"/>
            <a:ext cx="6096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2295149"/>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4B3-38E7-4678-9AEE-A061A2D53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972E24B-6D70-4622-99C5-2C3E0648C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2132C-3025-4658-A297-CA7ADD32135A}"/>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4AC0F98E-6291-4A77-B25E-3B6B85EE738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3A8A05-2C6F-42B6-9412-60B7121E5010}"/>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563213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51124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81695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2048322"/>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572343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9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4667" y="5994000"/>
            <a:ext cx="1963125" cy="360000"/>
          </a:xfrm>
          <a:prstGeom prst="rect">
            <a:avLst/>
          </a:prstGeom>
        </p:spPr>
      </p:pic>
    </p:spTree>
    <p:extLst>
      <p:ext uri="{BB962C8B-B14F-4D97-AF65-F5344CB8AC3E}">
        <p14:creationId xmlns:p14="http://schemas.microsoft.com/office/powerpoint/2010/main" val="2008485695"/>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5" name="Copyright information English"/>
          <p:cNvSpPr txBox="1"/>
          <p:nvPr userDrawn="1"/>
        </p:nvSpPr>
        <p:spPr bwMode="black">
          <a:xfrm>
            <a:off x="50386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2"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3"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4"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5"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7"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2" name="Follow all of SAP"/>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423039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6"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1"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2"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3"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4"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5"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3"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16483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FC2-B075-4D94-9DF1-9282748F27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E07F84D-A38C-43F3-81BC-D8E8856C7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E68FB6-3021-4324-B61A-FBE6DDDD63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CD41E27-9268-4FD4-9C03-B8BCA9F763BD}"/>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27D1545F-FD9E-4F83-973B-86666E3A7DD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6815E94-4A55-449E-AD10-ED9D5309858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77182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4E0-71DE-4A24-9C1E-3907284D66E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1A5585B-1B22-4284-84CC-893397A8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9CBE41-01E9-4A1D-B1BF-584528B53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1DDAA18-C0B9-48BF-88CD-05AB25D39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A54E4A-D8D2-46B4-8F68-F8ECBABFD0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CC8D597-025D-41CE-B919-D6FEFF3FE30D}"/>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8" name="Footer Placeholder 7">
            <a:extLst>
              <a:ext uri="{FF2B5EF4-FFF2-40B4-BE49-F238E27FC236}">
                <a16:creationId xmlns:a16="http://schemas.microsoft.com/office/drawing/2014/main" id="{1C0A9B89-D5F9-4818-B876-8F1666024E8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A9DA722-9F75-43C1-903F-DD41E6209C6B}"/>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6785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3530-97CA-4A6B-A029-CD0C5472AD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25C410C-BD84-4ED4-89B1-7280B199838F}"/>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4" name="Footer Placeholder 3">
            <a:extLst>
              <a:ext uri="{FF2B5EF4-FFF2-40B4-BE49-F238E27FC236}">
                <a16:creationId xmlns:a16="http://schemas.microsoft.com/office/drawing/2014/main" id="{FC1DDA6F-B425-41A0-8A02-A763D649056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571949C-A7D2-4DF6-92DE-459E8E3CF5A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35731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C1592-0CCF-4D1C-93DB-95537CFF6582}"/>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3" name="Footer Placeholder 2">
            <a:extLst>
              <a:ext uri="{FF2B5EF4-FFF2-40B4-BE49-F238E27FC236}">
                <a16:creationId xmlns:a16="http://schemas.microsoft.com/office/drawing/2014/main" id="{6DE2557B-28E2-47CC-8547-412EB04C09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3473E7C-A317-4603-BE68-7FD9F94994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8501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14C-F4E2-4CCF-9675-B2E011043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8C32847-61EE-4BC1-B860-E7718D6E5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0397C3A-14D8-454F-8675-1ADE11F26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C1B4C6-E1AD-4D1B-BC84-5C04564C4A45}"/>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DFDAEEDE-8937-48D3-B83E-A3CC722AC37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8ED0B4B-AE20-4BAB-A97D-A93CD9F65D37}"/>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41445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AE36-7347-43FF-828A-28762B011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0E87AE8-E0D3-4ECE-BF67-0776AB744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7E3577B-4AAC-4487-8EF3-1B45AF019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7F65E4-EBB5-4482-B93E-084514DAF5A4}"/>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75EEF208-E790-43E7-9F87-C496FD4C2F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ADFA5D2-570A-4E14-A953-BC1427C7295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21351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07F6-D3DF-4DAD-BBD1-CF93AE0A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FA3C456-FD42-45A8-8004-ECECE89A4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DBBDEBA-DBE1-4BDB-A444-EB58B0A5A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F02E21BC-2702-4B46-A416-B3335D0C3C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49C257B-D899-46AF-8DD3-22B511C22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36BC-0AC8-44A8-8429-E57F3D4DBB31}" type="slidenum">
              <a:rPr lang="de-DE" smtClean="0"/>
              <a:t>‹#›</a:t>
            </a:fld>
            <a:endParaRPr lang="de-DE"/>
          </a:p>
        </p:txBody>
      </p:sp>
    </p:spTree>
    <p:extLst>
      <p:ext uri="{BB962C8B-B14F-4D97-AF65-F5344CB8AC3E}">
        <p14:creationId xmlns:p14="http://schemas.microsoft.com/office/powerpoint/2010/main" val="60906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2000"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10077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7926" y="5130046"/>
            <a:ext cx="10896336" cy="430775"/>
          </a:xfrm>
        </p:spPr>
        <p:txBody>
          <a:bodyPr/>
          <a:lstStyle/>
          <a:p>
            <a:r>
              <a:rPr lang="en-US" dirty="0"/>
              <a:t>Team </a:t>
            </a:r>
            <a:r>
              <a:rPr lang="en-US" dirty="0" err="1"/>
              <a:t>dashup</a:t>
            </a:r>
            <a:r>
              <a:rPr lang="en-US" dirty="0"/>
              <a:t>, SAP</a:t>
            </a:r>
          </a:p>
          <a:p>
            <a:pPr lvl="0"/>
            <a:r>
              <a:rPr lang="en-US" dirty="0"/>
              <a:t>12. December 2018</a:t>
            </a:r>
          </a:p>
        </p:txBody>
      </p:sp>
      <p:sp>
        <p:nvSpPr>
          <p:cNvPr id="8" name="Presentation Title"/>
          <p:cNvSpPr>
            <a:spLocks noGrp="1"/>
          </p:cNvSpPr>
          <p:nvPr>
            <p:ph type="title"/>
          </p:nvPr>
        </p:nvSpPr>
        <p:spPr bwMode="invGray"/>
        <p:txBody>
          <a:bodyPr/>
          <a:lstStyle/>
          <a:p>
            <a:r>
              <a:rPr lang="en-US" dirty="0" err="1"/>
              <a:t>dashup</a:t>
            </a:r>
            <a:br>
              <a:rPr lang="en-US" dirty="0"/>
            </a:br>
            <a:r>
              <a:rPr lang="en-US" dirty="0">
                <a:solidFill>
                  <a:schemeClr val="accent1"/>
                </a:solidFill>
              </a:rPr>
              <a:t>Midterm Presentation</a:t>
            </a: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p:pic>
      <p:grpSp>
        <p:nvGrpSpPr>
          <p:cNvPr id="3" name="Hero Motion Band" descr="Graphic element" title="Hero Motion Band"/>
          <p:cNvGrpSpPr/>
          <p:nvPr/>
        </p:nvGrpSpPr>
        <p:grpSpPr>
          <a:xfrm>
            <a:off x="9168786" y="893"/>
            <a:ext cx="3023215" cy="3429113"/>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grpSp>
      <p:pic>
        <p:nvPicPr>
          <p:cNvPr id="14" name="Picture 13">
            <a:extLst>
              <a:ext uri="{FF2B5EF4-FFF2-40B4-BE49-F238E27FC236}">
                <a16:creationId xmlns:a16="http://schemas.microsoft.com/office/drawing/2014/main" id="{149663A4-5B30-4DFE-8405-93A491E6EED0}"/>
              </a:ext>
            </a:extLst>
          </p:cNvPr>
          <p:cNvPicPr>
            <a:picLocks noChangeAspect="1"/>
          </p:cNvPicPr>
          <p:nvPr/>
        </p:nvPicPr>
        <p:blipFill>
          <a:blip r:embed="rId4"/>
          <a:stretch>
            <a:fillRect/>
          </a:stretch>
        </p:blipFill>
        <p:spPr>
          <a:xfrm>
            <a:off x="287925" y="6155496"/>
            <a:ext cx="400516" cy="400516"/>
          </a:xfrm>
          <a:prstGeom prst="rect">
            <a:avLst/>
          </a:prstGeo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11183565" cy="4716000"/>
          </a:xfrm>
        </p:spPr>
        <p:txBody>
          <a:bodyPr/>
          <a:lstStyle/>
          <a:p>
            <a:pPr lvl="0"/>
            <a:r>
              <a:rPr lang="en-US" dirty="0" err="1"/>
              <a:t>Ebene</a:t>
            </a:r>
            <a:r>
              <a:rPr lang="en-US" dirty="0"/>
              <a:t> 1</a:t>
            </a:r>
          </a:p>
          <a:p>
            <a:pPr lvl="1"/>
            <a:r>
              <a:rPr lang="en-US" dirty="0" err="1"/>
              <a:t>Ebene</a:t>
            </a:r>
            <a:r>
              <a:rPr lang="en-US" dirty="0"/>
              <a:t> 2</a:t>
            </a:r>
          </a:p>
          <a:p>
            <a:pPr lvl="2"/>
            <a:r>
              <a:rPr lang="en-US" dirty="0" err="1"/>
              <a:t>Ebene</a:t>
            </a:r>
            <a:r>
              <a:rPr lang="en-US" dirty="0"/>
              <a:t> 3</a:t>
            </a:r>
          </a:p>
          <a:p>
            <a:pPr lvl="3"/>
            <a:r>
              <a:rPr lang="en-US" dirty="0" err="1"/>
              <a:t>Ebene</a:t>
            </a:r>
            <a:r>
              <a:rPr lang="en-US" dirty="0"/>
              <a:t> 4</a:t>
            </a:r>
          </a:p>
          <a:p>
            <a:pPr lvl="4"/>
            <a:r>
              <a:rPr lang="en-US" dirty="0"/>
              <a:t>KEINE EBENE 5</a:t>
            </a:r>
          </a:p>
          <a:p>
            <a:pPr marL="0" lvl="1" indent="0">
              <a:buNone/>
            </a:pPr>
            <a:endParaRPr lang="de-DE" dirty="0"/>
          </a:p>
        </p:txBody>
      </p:sp>
      <p:sp>
        <p:nvSpPr>
          <p:cNvPr id="4" name="Title"/>
          <p:cNvSpPr>
            <a:spLocks noGrp="1"/>
          </p:cNvSpPr>
          <p:nvPr>
            <p:ph type="title"/>
          </p:nvPr>
        </p:nvSpPr>
        <p:spPr>
          <a:xfrm>
            <a:off x="503870" y="504761"/>
            <a:ext cx="11183564" cy="307648"/>
          </a:xfrm>
        </p:spPr>
        <p:txBody>
          <a:bodyPr/>
          <a:lstStyle/>
          <a:p>
            <a:r>
              <a:rPr lang="en-US" sz="1999" b="0" dirty="0" err="1"/>
              <a:t>Aufzählung</a:t>
            </a:r>
            <a:endParaRPr lang="en-US" sz="1999" b="0" dirty="0"/>
          </a:p>
        </p:txBody>
      </p:sp>
    </p:spTree>
    <p:extLst>
      <p:ext uri="{BB962C8B-B14F-4D97-AF65-F5344CB8AC3E}">
        <p14:creationId xmlns:p14="http://schemas.microsoft.com/office/powerpoint/2010/main" val="421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3869" y="2905623"/>
            <a:ext cx="5592132" cy="2500359"/>
          </a:xfrm>
        </p:spPr>
        <p:txBody>
          <a:bodyPr/>
          <a:lstStyle/>
          <a:p>
            <a:r>
              <a:rPr lang="en-US" dirty="0"/>
              <a:t>Contact Information</a:t>
            </a:r>
          </a:p>
          <a:p>
            <a:pPr lvl="1"/>
            <a:r>
              <a:rPr lang="en-US" b="1" dirty="0"/>
              <a:t>Felix Hausberger</a:t>
            </a:r>
          </a:p>
          <a:p>
            <a:pPr lvl="1"/>
            <a:r>
              <a:rPr lang="de-DE" noProof="1"/>
              <a:t>Customer Service</a:t>
            </a:r>
          </a:p>
          <a:p>
            <a:pPr lvl="1"/>
            <a:r>
              <a:rPr lang="en-US" dirty="0"/>
              <a:t>Felix.Hausberger@sap.com</a:t>
            </a:r>
          </a:p>
          <a:p>
            <a:pPr lvl="1"/>
            <a:r>
              <a:rPr lang="en-US" dirty="0"/>
              <a:t>0151/51377589</a:t>
            </a:r>
          </a:p>
        </p:txBody>
      </p:sp>
      <p:sp>
        <p:nvSpPr>
          <p:cNvPr id="2" name="Thank you"/>
          <p:cNvSpPr>
            <a:spLocks noGrp="1"/>
          </p:cNvSpPr>
          <p:nvPr>
            <p:ph type="ctrTitle"/>
          </p:nvPr>
        </p:nvSpPr>
        <p:spPr/>
        <p:txBody>
          <a:bodyPr/>
          <a:lstStyle/>
          <a:p>
            <a:r>
              <a:rPr lang="en-US" dirty="0"/>
              <a:t>Thank You.</a:t>
            </a:r>
          </a:p>
        </p:txBody>
      </p:sp>
      <p:pic>
        <p:nvPicPr>
          <p:cNvPr id="5" name="Picture 4">
            <a:extLst>
              <a:ext uri="{FF2B5EF4-FFF2-40B4-BE49-F238E27FC236}">
                <a16:creationId xmlns:a16="http://schemas.microsoft.com/office/drawing/2014/main" id="{D07A6E52-4588-422F-90DB-30DCED992A51}"/>
              </a:ext>
            </a:extLst>
          </p:cNvPr>
          <p:cNvPicPr>
            <a:picLocks noChangeAspect="1"/>
          </p:cNvPicPr>
          <p:nvPr/>
        </p:nvPicPr>
        <p:blipFill>
          <a:blip r:embed="rId2"/>
          <a:stretch>
            <a:fillRect/>
          </a:stretch>
        </p:blipFill>
        <p:spPr>
          <a:xfrm>
            <a:off x="503869" y="5945549"/>
            <a:ext cx="400516" cy="400516"/>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a:xfrm>
            <a:off x="503869" y="1610669"/>
            <a:ext cx="11182288" cy="4716000"/>
          </a:xfrm>
        </p:spPr>
        <p:txBody>
          <a:bodyPr>
            <a:normAutofit/>
          </a:bodyPr>
          <a:lstStyle/>
          <a:p>
            <a:r>
              <a:rPr lang="en-US" dirty="0"/>
              <a:t>Business Needs (Felix)</a:t>
            </a:r>
          </a:p>
          <a:p>
            <a:r>
              <a:rPr lang="en-US" sz="2000" dirty="0"/>
              <a:t>Technical Ability (Sven)</a:t>
            </a:r>
          </a:p>
          <a:p>
            <a:pPr marL="0" lvl="1" indent="0">
              <a:spcBef>
                <a:spcPts val="2999"/>
              </a:spcBef>
              <a:buSzPct val="80000"/>
              <a:buNone/>
            </a:pPr>
            <a:r>
              <a:rPr lang="en-US" sz="2000" dirty="0"/>
              <a:t>Quality (Raphael)</a:t>
            </a:r>
          </a:p>
          <a:p>
            <a:pPr marL="0" lvl="1" indent="0">
              <a:spcBef>
                <a:spcPts val="2999"/>
              </a:spcBef>
              <a:buSzPct val="80000"/>
              <a:buNone/>
            </a:pPr>
            <a:r>
              <a:rPr lang="en-US" sz="2000" dirty="0"/>
              <a:t>Testing (Joshua)</a:t>
            </a:r>
          </a:p>
          <a:p>
            <a:pPr marL="0" lvl="1" indent="0">
              <a:spcBef>
                <a:spcPts val="2999"/>
              </a:spcBef>
              <a:buSzPct val="80000"/>
              <a:buNone/>
            </a:pPr>
            <a:endParaRPr lang="en-US" sz="2000" dirty="0"/>
          </a:p>
        </p:txBody>
      </p:sp>
      <p:sp>
        <p:nvSpPr>
          <p:cNvPr id="2" name="Agenda"/>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21637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F8D38-4EDF-6145-A926-B05F5DCCFB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588" y="893"/>
            <a:ext cx="12217408" cy="6856215"/>
          </a:xfrm>
          <a:prstGeom prst="rect">
            <a:avLst/>
          </a:prstGeom>
        </p:spPr>
      </p:pic>
      <p:sp>
        <p:nvSpPr>
          <p:cNvPr id="5" name="Divider">
            <a:extLst>
              <a:ext uri="{FF2B5EF4-FFF2-40B4-BE49-F238E27FC236}">
                <a16:creationId xmlns:a16="http://schemas.microsoft.com/office/drawing/2014/main" id="{354695D4-207C-1C48-BAC7-104B84C76E29}"/>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Business</a:t>
            </a:r>
            <a:r>
              <a:rPr lang="en-US" dirty="0">
                <a:solidFill>
                  <a:schemeClr val="accent1"/>
                </a:solidFill>
              </a:rPr>
              <a:t> Needs</a:t>
            </a:r>
          </a:p>
        </p:txBody>
      </p:sp>
    </p:spTree>
    <p:extLst>
      <p:ext uri="{BB962C8B-B14F-4D97-AF65-F5344CB8AC3E}">
        <p14:creationId xmlns:p14="http://schemas.microsoft.com/office/powerpoint/2010/main" val="3870884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955AB-1B49-CC49-87F7-2CB17407A83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15000"/>
                    </a14:imgEffect>
                    <a14:imgEffect>
                      <a14:brightnessContrast bright="-1000" contrast="12000"/>
                    </a14:imgEffect>
                  </a14:imgLayer>
                </a14:imgProps>
              </a:ext>
              <a:ext uri="{28A0092B-C50C-407E-A947-70E740481C1C}">
                <a14:useLocalDpi xmlns:a14="http://schemas.microsoft.com/office/drawing/2010/main"/>
              </a:ext>
            </a:extLst>
          </a:blip>
          <a:srcRect/>
          <a:stretch/>
        </p:blipFill>
        <p:spPr>
          <a:xfrm>
            <a:off x="-33642" y="893"/>
            <a:ext cx="12225643" cy="6856216"/>
          </a:xfrm>
          <a:prstGeom prst="rect">
            <a:avLst/>
          </a:prstGeom>
        </p:spPr>
      </p:pic>
      <p:sp>
        <p:nvSpPr>
          <p:cNvPr id="7" name="Rectangle 6">
            <a:extLst>
              <a:ext uri="{FF2B5EF4-FFF2-40B4-BE49-F238E27FC236}">
                <a16:creationId xmlns:a16="http://schemas.microsoft.com/office/drawing/2014/main" id="{2C21D3ED-6C6E-A44E-A1A4-CE0D943C194C}"/>
              </a:ext>
            </a:extLst>
          </p:cNvPr>
          <p:cNvSpPr/>
          <p:nvPr/>
        </p:nvSpPr>
        <p:spPr bwMode="gray">
          <a:xfrm>
            <a:off x="-6647" y="2310355"/>
            <a:ext cx="12198647" cy="4546753"/>
          </a:xfrm>
          <a:prstGeom prst="rect">
            <a:avLst/>
          </a:prstGeom>
          <a:gradFill>
            <a:gsLst>
              <a:gs pos="0">
                <a:schemeClr val="tx1">
                  <a:alpha val="84000"/>
                </a:schemeClr>
              </a:gs>
              <a:gs pos="100000">
                <a:schemeClr val="tx1">
                  <a:alpha val="0"/>
                </a:schemeClr>
              </a:gs>
            </a:gsLst>
            <a:lin ang="16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9" name="Divider">
            <a:extLst>
              <a:ext uri="{FF2B5EF4-FFF2-40B4-BE49-F238E27FC236}">
                <a16:creationId xmlns:a16="http://schemas.microsoft.com/office/drawing/2014/main" id="{7552EE42-A439-BE40-A500-342B46DDDC3E}"/>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4399" dirty="0">
                <a:solidFill>
                  <a:schemeClr val="bg1"/>
                </a:solidFill>
              </a:rPr>
              <a:t>Technical</a:t>
            </a:r>
            <a:r>
              <a:rPr lang="en-US" dirty="0"/>
              <a:t> </a:t>
            </a:r>
            <a:r>
              <a:rPr lang="en-US" sz="4399" dirty="0">
                <a:solidFill>
                  <a:schemeClr val="accent1"/>
                </a:solidFill>
              </a:rPr>
              <a:t>Ability</a:t>
            </a:r>
          </a:p>
        </p:txBody>
      </p:sp>
    </p:spTree>
    <p:extLst>
      <p:ext uri="{BB962C8B-B14F-4D97-AF65-F5344CB8AC3E}">
        <p14:creationId xmlns:p14="http://schemas.microsoft.com/office/powerpoint/2010/main" val="353162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9736D55-1251-40D6-B7A3-20ED26F3791D}"/>
              </a:ext>
            </a:extLst>
          </p:cNvPr>
          <p:cNvPicPr>
            <a:picLocks noGrp="1" noChangeAspect="1"/>
          </p:cNvPicPr>
          <p:nvPr>
            <p:ph type="pic" sz="quarter" idx="10"/>
          </p:nvPr>
        </p:nvPicPr>
        <p:blipFill>
          <a:blip r:embed="rId3"/>
          <a:srcRect t="7813" b="7813"/>
          <a:stretch>
            <a:fillRect/>
          </a:stretch>
        </p:blipFill>
        <p:spPr>
          <a:xfrm>
            <a:off x="0" y="0"/>
            <a:ext cx="12192000" cy="6858000"/>
          </a:xfrm>
        </p:spPr>
      </p:pic>
      <p:sp>
        <p:nvSpPr>
          <p:cNvPr id="22" name="Title 3">
            <a:extLst>
              <a:ext uri="{FF2B5EF4-FFF2-40B4-BE49-F238E27FC236}">
                <a16:creationId xmlns:a16="http://schemas.microsoft.com/office/drawing/2014/main" id="{ED5EF204-A7A0-4E39-AF49-ABCBD3BEB3CB}"/>
              </a:ext>
            </a:extLst>
          </p:cNvPr>
          <p:cNvSpPr txBox="1">
            <a:spLocks/>
          </p:cNvSpPr>
          <p:nvPr/>
        </p:nvSpPr>
        <p:spPr>
          <a:xfrm>
            <a:off x="802449" y="2751892"/>
            <a:ext cx="11182288" cy="677108"/>
          </a:xfrm>
          <a:prstGeom prst="rect">
            <a:avLst/>
          </a:prstGeom>
        </p:spPr>
        <p:txBody>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Quality</a:t>
            </a:r>
          </a:p>
        </p:txBody>
      </p:sp>
    </p:spTree>
    <p:extLst>
      <p:ext uri="{BB962C8B-B14F-4D97-AF65-F5344CB8AC3E}">
        <p14:creationId xmlns:p14="http://schemas.microsoft.com/office/powerpoint/2010/main" val="167894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45067-3D07-3245-93C3-9693BA228B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87" y="893"/>
            <a:ext cx="12208358" cy="6856215"/>
          </a:xfrm>
          <a:prstGeom prst="rect">
            <a:avLst/>
          </a:prstGeom>
        </p:spPr>
      </p:pic>
      <p:sp>
        <p:nvSpPr>
          <p:cNvPr id="4" name="Title 3">
            <a:extLst>
              <a:ext uri="{FF2B5EF4-FFF2-40B4-BE49-F238E27FC236}">
                <a16:creationId xmlns:a16="http://schemas.microsoft.com/office/drawing/2014/main" id="{2E01EBAD-D3C0-0547-B62A-3054CF70182E}"/>
              </a:ext>
            </a:extLst>
          </p:cNvPr>
          <p:cNvSpPr>
            <a:spLocks noGrp="1"/>
          </p:cNvSpPr>
          <p:nvPr>
            <p:ph type="ctrTitle"/>
          </p:nvPr>
        </p:nvSpPr>
        <p:spPr/>
        <p:txBody>
          <a:bodyPr/>
          <a:lstStyle/>
          <a:p>
            <a:r>
              <a:rPr lang="en-US" dirty="0">
                <a:solidFill>
                  <a:schemeClr val="bg1"/>
                </a:solidFill>
              </a:rPr>
              <a:t>Testing</a:t>
            </a:r>
          </a:p>
        </p:txBody>
      </p:sp>
    </p:spTree>
    <p:extLst>
      <p:ext uri="{BB962C8B-B14F-4D97-AF65-F5344CB8AC3E}">
        <p14:creationId xmlns:p14="http://schemas.microsoft.com/office/powerpoint/2010/main" val="1637997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p:txBody>
          <a:bodyPr/>
          <a:lstStyle/>
          <a:p>
            <a:r>
              <a:rPr lang="de-DE" dirty="0" err="1"/>
              <a:t>Selenium</a:t>
            </a:r>
            <a:r>
              <a:rPr lang="de-DE" dirty="0"/>
              <a:t> Tests</a:t>
            </a:r>
          </a:p>
        </p:txBody>
      </p:sp>
      <p:pic>
        <p:nvPicPr>
          <p:cNvPr id="4" name="SeleniumTestsSlow">
            <a:hlinkClick r:id="" action="ppaction://media"/>
            <a:extLst>
              <a:ext uri="{FF2B5EF4-FFF2-40B4-BE49-F238E27FC236}">
                <a16:creationId xmlns:a16="http://schemas.microsoft.com/office/drawing/2014/main" id="{18CF8187-55FE-413F-BD27-E2113527E8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90707" y="1073462"/>
            <a:ext cx="9409889" cy="5057815"/>
          </a:xfrm>
          <a:prstGeom prst="rect">
            <a:avLst/>
          </a:prstGeom>
        </p:spPr>
      </p:pic>
    </p:spTree>
    <p:extLst>
      <p:ext uri="{BB962C8B-B14F-4D97-AF65-F5344CB8AC3E}">
        <p14:creationId xmlns:p14="http://schemas.microsoft.com/office/powerpoint/2010/main" val="40569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7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de-DE" b="1" dirty="0"/>
              <a:t>[Text]</a:t>
            </a:r>
            <a:endParaRPr lang="en-US" dirty="0"/>
          </a:p>
        </p:txBody>
      </p:sp>
      <p:sp>
        <p:nvSpPr>
          <p:cNvPr id="14" name="Text Placeholder column 2"/>
          <p:cNvSpPr>
            <a:spLocks noGrp="1"/>
          </p:cNvSpPr>
          <p:nvPr>
            <p:ph type="body" sz="quarter" idx="15"/>
          </p:nvPr>
        </p:nvSpPr>
        <p:spPr bwMode="gray"/>
        <p:txBody>
          <a:bodyPr/>
          <a:lstStyle/>
          <a:p>
            <a:pPr lvl="0"/>
            <a:r>
              <a:rPr lang="de-DE" b="1" dirty="0"/>
              <a:t>[Text]</a:t>
            </a:r>
            <a:endParaRPr lang="en-US" dirty="0"/>
          </a:p>
        </p:txBody>
      </p:sp>
      <p:sp>
        <p:nvSpPr>
          <p:cNvPr id="10" name="Text Placeholder column 1"/>
          <p:cNvSpPr>
            <a:spLocks noGrp="1"/>
          </p:cNvSpPr>
          <p:nvPr>
            <p:ph type="body" sz="quarter" idx="10"/>
          </p:nvPr>
        </p:nvSpPr>
        <p:spPr bwMode="gray"/>
        <p:txBody>
          <a:bodyPr/>
          <a:lstStyle/>
          <a:p>
            <a:pPr lvl="0"/>
            <a:r>
              <a:rPr lang="de-DE" b="1" dirty="0"/>
              <a:t>[Text]</a:t>
            </a:r>
            <a:endParaRPr lang="en-US" dirty="0"/>
          </a:p>
        </p:txBody>
      </p:sp>
      <p:sp>
        <p:nvSpPr>
          <p:cNvPr id="2" name="Title"/>
          <p:cNvSpPr>
            <a:spLocks noGrp="1"/>
          </p:cNvSpPr>
          <p:nvPr>
            <p:ph type="title"/>
          </p:nvPr>
        </p:nvSpPr>
        <p:spPr bwMode="gray"/>
        <p:txBody>
          <a:bodyPr/>
          <a:lstStyle/>
          <a:p>
            <a:r>
              <a:rPr lang="en-US" dirty="0"/>
              <a:t>Projektidee und </a:t>
            </a:r>
            <a:r>
              <a:rPr lang="en-US" dirty="0" err="1"/>
              <a:t>Ursprung</a:t>
            </a:r>
            <a:endParaRPr lang="en-US" dirty="0"/>
          </a:p>
        </p:txBody>
      </p:sp>
      <p:sp>
        <p:nvSpPr>
          <p:cNvPr id="4" name="Picture Placeholder 3">
            <a:extLst>
              <a:ext uri="{FF2B5EF4-FFF2-40B4-BE49-F238E27FC236}">
                <a16:creationId xmlns:a16="http://schemas.microsoft.com/office/drawing/2014/main" id="{C8467DFE-F0E5-4B24-9C10-0EF966942C0E}"/>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B21A7A42-5389-47BE-9ED5-E6E5EEB0B39E}"/>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4DE9C866-1D90-4159-BCAB-EE0491B617B1}"/>
              </a:ext>
            </a:extLst>
          </p:cNvPr>
          <p:cNvSpPr>
            <a:spLocks noGrp="1"/>
          </p:cNvSpPr>
          <p:nvPr>
            <p:ph type="pic" sz="quarter" idx="14"/>
          </p:nvPr>
        </p:nvSpPr>
        <p:spPr/>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marL="0" lvl="1" indent="0">
              <a:buNone/>
            </a:pPr>
            <a:endParaRPr lang="de-DE" dirty="0"/>
          </a:p>
        </p:txBody>
      </p:sp>
      <p:sp>
        <p:nvSpPr>
          <p:cNvPr id="4" name="Title"/>
          <p:cNvSpPr>
            <a:spLocks noGrp="1"/>
          </p:cNvSpPr>
          <p:nvPr>
            <p:ph type="title"/>
          </p:nvPr>
        </p:nvSpPr>
        <p:spPr>
          <a:xfrm>
            <a:off x="503870" y="504761"/>
            <a:ext cx="11183564" cy="369204"/>
          </a:xfrm>
        </p:spPr>
        <p:txBody>
          <a:bodyPr/>
          <a:lstStyle/>
          <a:p>
            <a:r>
              <a:rPr lang="en-US" dirty="0" err="1"/>
              <a:t>Überschrift</a:t>
            </a:r>
            <a:endParaRPr lang="en-US" sz="1999" b="0" dirty="0"/>
          </a:p>
        </p:txBody>
      </p:sp>
    </p:spTree>
    <p:extLst>
      <p:ext uri="{BB962C8B-B14F-4D97-AF65-F5344CB8AC3E}">
        <p14:creationId xmlns:p14="http://schemas.microsoft.com/office/powerpoint/2010/main" val="410516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08263AC0-2531-4413-8F3D-D7E14726A8FE}" vid="{0778CE89-2A99-4D60-9731-8546470E4E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Words>
  <Application>Microsoft Office PowerPoint</Application>
  <PresentationFormat>Widescreen</PresentationFormat>
  <Paragraphs>34</Paragraphs>
  <Slides>12</Slides>
  <Notes>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Arial Unicode MS</vt:lpstr>
      <vt:lpstr>Calibri</vt:lpstr>
      <vt:lpstr>Calibri Light</vt:lpstr>
      <vt:lpstr>Courier New</vt:lpstr>
      <vt:lpstr>Symbol</vt:lpstr>
      <vt:lpstr>Wingdings</vt:lpstr>
      <vt:lpstr>Office Theme</vt:lpstr>
      <vt:lpstr>SAP 2018 16x9 black and white</vt:lpstr>
      <vt:lpstr>dashup Midterm Presentation</vt:lpstr>
      <vt:lpstr>Agenda</vt:lpstr>
      <vt:lpstr>PowerPoint Presentation</vt:lpstr>
      <vt:lpstr>PowerPoint Presentation</vt:lpstr>
      <vt:lpstr>PowerPoint Presentation</vt:lpstr>
      <vt:lpstr>Testing</vt:lpstr>
      <vt:lpstr>Selenium Tests</vt:lpstr>
      <vt:lpstr>Projektidee und Ursprung</vt:lpstr>
      <vt:lpstr>Überschrift</vt:lpstr>
      <vt:lpstr>Aufzählung</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Zwischenpräsentation</dc:title>
  <dc:creator>Hausberger, Felix</dc:creator>
  <cp:lastModifiedBy>Hausberger, Felix</cp:lastModifiedBy>
  <cp:revision>139</cp:revision>
  <dcterms:created xsi:type="dcterms:W3CDTF">2018-07-05T19:16:30Z</dcterms:created>
  <dcterms:modified xsi:type="dcterms:W3CDTF">2018-12-11T10:48:30Z</dcterms:modified>
</cp:coreProperties>
</file>